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Source Sans Pro Bold" charset="1" panose="020B0703030403020204"/>
      <p:regular r:id="rId7"/>
    </p:embeddedFont>
    <p:embeddedFont>
      <p:font typeface="Open Sans Bold" charset="1" panose="020B08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Open Sans" charset="1" panose="020B060603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-1732802" y="-3211149"/>
            <a:ext cx="5523005" cy="7500377"/>
          </a:xfrm>
          <a:custGeom>
            <a:avLst/>
            <a:gdLst/>
            <a:ahLst/>
            <a:cxnLst/>
            <a:rect r="r" b="b" t="t" l="l"/>
            <a:pathLst>
              <a:path h="7500377" w="5523005">
                <a:moveTo>
                  <a:pt x="0" y="0"/>
                </a:moveTo>
                <a:lnTo>
                  <a:pt x="5523004" y="0"/>
                </a:lnTo>
                <a:lnTo>
                  <a:pt x="5523004" y="7500377"/>
                </a:lnTo>
                <a:lnTo>
                  <a:pt x="0" y="7500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448518" y="7618136"/>
            <a:ext cx="5523005" cy="7500377"/>
          </a:xfrm>
          <a:custGeom>
            <a:avLst/>
            <a:gdLst/>
            <a:ahLst/>
            <a:cxnLst/>
            <a:rect r="r" b="b" t="t" l="l"/>
            <a:pathLst>
              <a:path h="7500377" w="5523005">
                <a:moveTo>
                  <a:pt x="0" y="0"/>
                </a:moveTo>
                <a:lnTo>
                  <a:pt x="5523005" y="0"/>
                </a:lnTo>
                <a:lnTo>
                  <a:pt x="5523005" y="7500378"/>
                </a:lnTo>
                <a:lnTo>
                  <a:pt x="0" y="7500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-10373825" y="-3512375"/>
            <a:ext cx="16530494" cy="4418150"/>
          </a:xfrm>
          <a:custGeom>
            <a:avLst/>
            <a:gdLst/>
            <a:ahLst/>
            <a:cxnLst/>
            <a:rect r="r" b="b" t="t" l="l"/>
            <a:pathLst>
              <a:path h="4418150" w="16530494">
                <a:moveTo>
                  <a:pt x="0" y="0"/>
                </a:moveTo>
                <a:lnTo>
                  <a:pt x="16530495" y="0"/>
                </a:lnTo>
                <a:lnTo>
                  <a:pt x="16530495" y="4418150"/>
                </a:lnTo>
                <a:lnTo>
                  <a:pt x="0" y="441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700000">
            <a:off x="5797124" y="-5984877"/>
            <a:ext cx="16530494" cy="4418150"/>
          </a:xfrm>
          <a:custGeom>
            <a:avLst/>
            <a:gdLst/>
            <a:ahLst/>
            <a:cxnLst/>
            <a:rect r="r" b="b" t="t" l="l"/>
            <a:pathLst>
              <a:path h="4418150" w="16530494">
                <a:moveTo>
                  <a:pt x="0" y="0"/>
                </a:moveTo>
                <a:lnTo>
                  <a:pt x="16530495" y="0"/>
                </a:lnTo>
                <a:lnTo>
                  <a:pt x="16530495" y="4418150"/>
                </a:lnTo>
                <a:lnTo>
                  <a:pt x="0" y="4418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700000">
            <a:off x="-1993462" y="10048720"/>
            <a:ext cx="12623824" cy="3534671"/>
          </a:xfrm>
          <a:custGeom>
            <a:avLst/>
            <a:gdLst/>
            <a:ahLst/>
            <a:cxnLst/>
            <a:rect r="r" b="b" t="t" l="l"/>
            <a:pathLst>
              <a:path h="3534671" w="12623824">
                <a:moveTo>
                  <a:pt x="0" y="0"/>
                </a:moveTo>
                <a:lnTo>
                  <a:pt x="12623825" y="0"/>
                </a:lnTo>
                <a:lnTo>
                  <a:pt x="12623825" y="3534671"/>
                </a:lnTo>
                <a:lnTo>
                  <a:pt x="0" y="35346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0230" y="3899244"/>
            <a:ext cx="7818043" cy="6127391"/>
          </a:xfrm>
          <a:custGeom>
            <a:avLst/>
            <a:gdLst/>
            <a:ahLst/>
            <a:cxnLst/>
            <a:rect r="r" b="b" t="t" l="l"/>
            <a:pathLst>
              <a:path h="6127391" w="7818043">
                <a:moveTo>
                  <a:pt x="0" y="0"/>
                </a:moveTo>
                <a:lnTo>
                  <a:pt x="7818043" y="0"/>
                </a:lnTo>
                <a:lnTo>
                  <a:pt x="7818043" y="6127392"/>
                </a:lnTo>
                <a:lnTo>
                  <a:pt x="0" y="6127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w="2857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867131" y="3899244"/>
            <a:ext cx="7240640" cy="6127391"/>
          </a:xfrm>
          <a:custGeom>
            <a:avLst/>
            <a:gdLst/>
            <a:ahLst/>
            <a:cxnLst/>
            <a:rect r="r" b="b" t="t" l="l"/>
            <a:pathLst>
              <a:path h="6127391" w="7240640">
                <a:moveTo>
                  <a:pt x="0" y="0"/>
                </a:moveTo>
                <a:lnTo>
                  <a:pt x="7240639" y="0"/>
                </a:lnTo>
                <a:lnTo>
                  <a:pt x="7240639" y="6127392"/>
                </a:lnTo>
                <a:lnTo>
                  <a:pt x="0" y="61273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2857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689867" y="209677"/>
            <a:ext cx="11302780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3C9D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The Artful Happenings Rooms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89867" y="1412712"/>
            <a:ext cx="1241790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794F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Free! Fun! Community Building! Come Join US!!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51699" y="2359721"/>
            <a:ext cx="14407601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b="true" sz="3099" i="true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Please </a:t>
            </a:r>
            <a:r>
              <a:rPr lang="en-US" sz="3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stop by the Artful Happenings Room at a time that aligns with your interest to </a:t>
            </a:r>
            <a:r>
              <a:rPr lang="en-US" sz="30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meet and commune with other members that share your interests.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92660" y="333502"/>
            <a:ext cx="3017360" cy="30173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4"/>
              <a:stretch>
                <a:fillRect l="-13284" t="-44084" r="-12198" b="-45443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DAGSVIeFDyE</dc:identifier>
  <dcterms:modified xsi:type="dcterms:W3CDTF">2011-08-01T06:04:30Z</dcterms:modified>
  <cp:revision>1</cp:revision>
  <dc:title>Artful Happenings Slide</dc:title>
</cp:coreProperties>
</file>